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5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-112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61793D-6669-014A-87D2-6AD094B02D20}" type="datetimeFigureOut">
              <a:rPr lang="en-US" smtClean="0"/>
              <a:t>7/30/17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98E367-2419-E24F-8163-A67CDCA34A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241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8E367-2419-E24F-8163-A67CDCA34A7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800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98E367-2419-E24F-8163-A67CDCA34A7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782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7/30/17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7/30/17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7/30/17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7/30/17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7/30/17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7/30/17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7/30/17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7/30/17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7/30/17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7/30/17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7/30/17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7/30/17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Visual Thinking Strategies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Using former student 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053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7940" y="2185202"/>
            <a:ext cx="777508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Essential Question:</a:t>
            </a:r>
          </a:p>
          <a:p>
            <a:endParaRPr lang="en-US" sz="3600" dirty="0" smtClean="0"/>
          </a:p>
          <a:p>
            <a:r>
              <a:rPr lang="en-US" sz="3600" dirty="0" smtClean="0"/>
              <a:t>Do you think artwork is used as a way to communicate?  Why or Why not?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92512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going on in this picture?</a:t>
            </a:r>
            <a:endParaRPr lang="en-US" dirty="0"/>
          </a:p>
        </p:txBody>
      </p:sp>
      <p:pic>
        <p:nvPicPr>
          <p:cNvPr id="4" name="Content Placeholder 3" descr="identity tsiang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5" b="2865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6584051" y="6374087"/>
            <a:ext cx="18829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What makes you say that?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20382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going on in this picture?</a:t>
            </a:r>
          </a:p>
        </p:txBody>
      </p:sp>
      <p:pic>
        <p:nvPicPr>
          <p:cNvPr id="4" name="Content Placeholder 3" descr="crea, natasha and clarrissa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53" b="8753"/>
          <a:stretch>
            <a:fillRect/>
          </a:stretch>
        </p:blipFill>
        <p:spPr/>
      </p:pic>
      <p:sp>
        <p:nvSpPr>
          <p:cNvPr id="6" name="TextBox 5"/>
          <p:cNvSpPr txBox="1"/>
          <p:nvPr/>
        </p:nvSpPr>
        <p:spPr>
          <a:xfrm>
            <a:off x="6027098" y="6258976"/>
            <a:ext cx="183438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What makes you say that?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770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going on in this picture?</a:t>
            </a:r>
          </a:p>
        </p:txBody>
      </p:sp>
      <p:pic>
        <p:nvPicPr>
          <p:cNvPr id="6" name="Content Placeholder 5" descr="lydia2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6797" r="-56797"/>
          <a:stretch/>
        </p:blipFill>
        <p:spPr/>
      </p:pic>
      <p:sp>
        <p:nvSpPr>
          <p:cNvPr id="7" name="TextBox 6"/>
          <p:cNvSpPr txBox="1"/>
          <p:nvPr/>
        </p:nvSpPr>
        <p:spPr>
          <a:xfrm>
            <a:off x="4907213" y="6226139"/>
            <a:ext cx="18343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What makes you say that?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67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going on in this picture?</a:t>
            </a:r>
          </a:p>
        </p:txBody>
      </p:sp>
      <p:pic>
        <p:nvPicPr>
          <p:cNvPr id="4" name="Content Placeholder 3" descr="IMG_2384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793" r="-16793"/>
          <a:stretch/>
        </p:blipFill>
        <p:spPr/>
      </p:pic>
      <p:sp>
        <p:nvSpPr>
          <p:cNvPr id="5" name="TextBox 4"/>
          <p:cNvSpPr txBox="1"/>
          <p:nvPr/>
        </p:nvSpPr>
        <p:spPr>
          <a:xfrm>
            <a:off x="5046441" y="6126163"/>
            <a:ext cx="183438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What makes you say that?</a:t>
            </a:r>
          </a:p>
          <a:p>
            <a:endParaRPr lang="en-US" sz="12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5588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going on in this picture?</a:t>
            </a:r>
          </a:p>
        </p:txBody>
      </p:sp>
      <p:pic>
        <p:nvPicPr>
          <p:cNvPr id="4" name="Content Placeholder 3" descr="IMG_4884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6982" r="-56982"/>
          <a:stretch/>
        </p:blipFill>
        <p:spPr/>
      </p:pic>
      <p:sp>
        <p:nvSpPr>
          <p:cNvPr id="5" name="TextBox 4"/>
          <p:cNvSpPr txBox="1"/>
          <p:nvPr/>
        </p:nvSpPr>
        <p:spPr>
          <a:xfrm>
            <a:off x="4577821" y="6126163"/>
            <a:ext cx="183438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What makes you say that?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5408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going on in this picture?</a:t>
            </a:r>
          </a:p>
        </p:txBody>
      </p:sp>
      <p:pic>
        <p:nvPicPr>
          <p:cNvPr id="4" name="Content Placeholder 3" descr="IMG_5210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4502" r="-74502"/>
          <a:stretch/>
        </p:blipFill>
        <p:spPr/>
      </p:pic>
      <p:sp>
        <p:nvSpPr>
          <p:cNvPr id="5" name="TextBox 4"/>
          <p:cNvSpPr txBox="1"/>
          <p:nvPr/>
        </p:nvSpPr>
        <p:spPr>
          <a:xfrm>
            <a:off x="4352377" y="6263126"/>
            <a:ext cx="1834381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What makes you say that?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69667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Exit Slip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I think this artwork was about ________________________________________. </a:t>
            </a:r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/>
              <a:t>One reason I think that is _____________________________________.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169155"/>
      </p:ext>
    </p:extLst>
  </p:cSld>
  <p:clrMapOvr>
    <a:masterClrMapping/>
  </p:clrMapOvr>
</p:sld>
</file>

<file path=ppt/theme/theme1.xml><?xml version="1.0" encoding="utf-8"?>
<a:theme xmlns:a="http://schemas.openxmlformats.org/drawingml/2006/main" name=" Black 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17</TotalTime>
  <Words>132</Words>
  <Application>Microsoft Macintosh PowerPoint</Application>
  <PresentationFormat>On-screen Show (4:3)</PresentationFormat>
  <Paragraphs>30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 Black </vt:lpstr>
      <vt:lpstr>Visual Thinking Strategies</vt:lpstr>
      <vt:lpstr>PowerPoint Presentation</vt:lpstr>
      <vt:lpstr>What is going on in this picture?</vt:lpstr>
      <vt:lpstr>What is going on in this picture?</vt:lpstr>
      <vt:lpstr>What is going on in this picture?</vt:lpstr>
      <vt:lpstr>What is going on in this picture?</vt:lpstr>
      <vt:lpstr>What is going on in this picture?</vt:lpstr>
      <vt:lpstr>What is going on in this picture?</vt:lpstr>
      <vt:lpstr>Exit Slip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Visual Thinking Strategies</dc:title>
  <dc:creator>Emily Ottaviano</dc:creator>
  <cp:lastModifiedBy>Emily Ottaviano</cp:lastModifiedBy>
  <cp:revision>2</cp:revision>
  <dcterms:created xsi:type="dcterms:W3CDTF">2017-07-30T18:13:38Z</dcterms:created>
  <dcterms:modified xsi:type="dcterms:W3CDTF">2017-07-30T18:31:31Z</dcterms:modified>
</cp:coreProperties>
</file>