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60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>
        <p:scale>
          <a:sx n="74" d="100"/>
          <a:sy n="74" d="100"/>
        </p:scale>
        <p:origin x="6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2A310-61B3-4A5B-B02E-877ED83FB037}" type="datetimeFigureOut">
              <a:rPr lang="en-US"/>
              <a:t>3/11/2020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9E82F-56F7-4EB1-A684-D2843A423DE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04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9E82F-56F7-4EB1-A684-D2843A423DEF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69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9E82F-56F7-4EB1-A684-D2843A423DEF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55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9E82F-56F7-4EB1-A684-D2843A423DEF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73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9E82F-56F7-4EB1-A684-D2843A423DEF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41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6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11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47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8567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78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778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70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326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84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95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29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015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57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152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558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7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2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13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Unit 2- Still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Object Choice, composition, Color, Lighting and Background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4538" y="764499"/>
            <a:ext cx="1049311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/>
              <a:t>Important Terms</a:t>
            </a:r>
          </a:p>
          <a:p>
            <a:endParaRPr lang="en-US" sz="2400" dirty="0"/>
          </a:p>
          <a:p>
            <a:r>
              <a:rPr lang="en-US" sz="2400" dirty="0"/>
              <a:t>	- blow out – highlights so light they are totally white</a:t>
            </a:r>
          </a:p>
          <a:p>
            <a:endParaRPr lang="en-US" sz="2400" dirty="0"/>
          </a:p>
          <a:p>
            <a:r>
              <a:rPr lang="en-US" sz="2400" dirty="0"/>
              <a:t>	- highlight – light areas caused by the light source</a:t>
            </a:r>
          </a:p>
          <a:p>
            <a:endParaRPr lang="en-US" sz="2400" dirty="0"/>
          </a:p>
          <a:p>
            <a:r>
              <a:rPr lang="en-US" sz="2400" dirty="0"/>
              <a:t>	- shadows -  dark areas also caused by the light source</a:t>
            </a:r>
          </a:p>
          <a:p>
            <a:endParaRPr lang="en-US" sz="2400" dirty="0"/>
          </a:p>
          <a:p>
            <a:r>
              <a:rPr lang="en-US" sz="2400" dirty="0"/>
              <a:t>	- key light – main light source usually the brightest</a:t>
            </a:r>
          </a:p>
          <a:p>
            <a:r>
              <a:rPr lang="en-US" sz="2400" dirty="0"/>
              <a:t> 	</a:t>
            </a:r>
          </a:p>
          <a:p>
            <a:r>
              <a:rPr lang="en-US" sz="2400" dirty="0"/>
              <a:t>	- fill light – secondary light source that often softens shadows</a:t>
            </a:r>
          </a:p>
          <a:p>
            <a:endParaRPr lang="en-US" sz="2400" dirty="0"/>
          </a:p>
          <a:p>
            <a:r>
              <a:rPr lang="en-US" sz="2400" dirty="0"/>
              <a:t>	- Camera Motion- Poor focus caused by low light and 				movement of the camera</a:t>
            </a:r>
          </a:p>
        </p:txBody>
      </p:sp>
    </p:spTree>
    <p:extLst>
      <p:ext uri="{BB962C8B-B14F-4D97-AF65-F5344CB8AC3E}">
        <p14:creationId xmlns:p14="http://schemas.microsoft.com/office/powerpoint/2010/main" val="3692063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Still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4383" y="1118981"/>
            <a:ext cx="9203233" cy="52863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5"/>
            <a:r>
              <a:rPr lang="en-US" sz="3800" b="1" u="sng" dirty="0"/>
              <a:t>Key Points</a:t>
            </a:r>
          </a:p>
          <a:p>
            <a:r>
              <a:rPr lang="en-US" dirty="0"/>
              <a:t>Photographer has complete control over subject, lighting and composition</a:t>
            </a:r>
          </a:p>
          <a:p>
            <a:r>
              <a:rPr lang="en-US" dirty="0"/>
              <a:t>This level of control allows </a:t>
            </a:r>
            <a:r>
              <a:rPr lang="en-US"/>
              <a:t>the Photographer </a:t>
            </a:r>
            <a:r>
              <a:rPr lang="en-US" dirty="0"/>
              <a:t>to set the mood and meaning of the photograph</a:t>
            </a:r>
          </a:p>
          <a:p>
            <a:r>
              <a:rPr lang="en-US" dirty="0"/>
              <a:t>Things to think about when looking at or creating a still Life Photograph.</a:t>
            </a:r>
          </a:p>
          <a:p>
            <a:pPr lvl="1"/>
            <a:r>
              <a:rPr lang="en-US" dirty="0"/>
              <a:t>Object Choice</a:t>
            </a:r>
          </a:p>
          <a:p>
            <a:pPr lvl="1"/>
            <a:r>
              <a:rPr lang="en-US" dirty="0"/>
              <a:t>Composition</a:t>
            </a:r>
          </a:p>
          <a:p>
            <a:pPr lvl="1"/>
            <a:r>
              <a:rPr lang="en-US" dirty="0"/>
              <a:t>Color</a:t>
            </a:r>
          </a:p>
          <a:p>
            <a:pPr lvl="1"/>
            <a:r>
              <a:rPr lang="en-US" dirty="0"/>
              <a:t>Lighting </a:t>
            </a:r>
          </a:p>
          <a:p>
            <a:pPr lvl="1"/>
            <a:r>
              <a:rPr lang="en-US" dirty="0"/>
              <a:t>Background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84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6335" y="247491"/>
            <a:ext cx="9404723" cy="1400530"/>
          </a:xfrm>
        </p:spPr>
        <p:txBody>
          <a:bodyPr/>
          <a:lstStyle/>
          <a:p>
            <a:r>
              <a:rPr lang="en-US" b="1"/>
              <a:t>How shall you use this?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590675"/>
            <a:ext cx="9579707" cy="522209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You will create a still life based on a </a:t>
            </a:r>
            <a:r>
              <a:rPr lang="en-US" b="1"/>
              <a:t>theme</a:t>
            </a:r>
            <a:r>
              <a:rPr lang="en-US"/>
              <a:t> of your choice</a:t>
            </a:r>
            <a:endParaRPr lang="en-US" dirty="0"/>
          </a:p>
          <a:p>
            <a:endParaRPr lang="en-US" dirty="0"/>
          </a:p>
          <a:p>
            <a:r>
              <a:rPr lang="en-US"/>
              <a:t>You will demonstrate your understanding of lighting by creating a photograph that uses lighting to both light the subject as well as set the mood</a:t>
            </a:r>
            <a:endParaRPr lang="en-US" dirty="0"/>
          </a:p>
          <a:p>
            <a:endParaRPr lang="en-US" dirty="0"/>
          </a:p>
          <a:p>
            <a:r>
              <a:rPr lang="en-US"/>
              <a:t>You will demonstrate your understanding of composition to create an interesting and well framed still life</a:t>
            </a:r>
            <a:endParaRPr lang="en-US" dirty="0"/>
          </a:p>
          <a:p>
            <a:endParaRPr lang="en-US" dirty="0"/>
          </a:p>
          <a:p>
            <a:r>
              <a:rPr lang="en-US"/>
              <a:t>You will demonstrate understanding of The Photoshop Workflow to correct any problems and produce a stunning photograph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19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</TotalTime>
  <Words>226</Words>
  <Application>Microsoft Office PowerPoint</Application>
  <PresentationFormat>Widescreen</PresentationFormat>
  <Paragraphs>37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Ion</vt:lpstr>
      <vt:lpstr>Unit 2- Still Life</vt:lpstr>
      <vt:lpstr>PowerPoint Presentation</vt:lpstr>
      <vt:lpstr>Still Life</vt:lpstr>
      <vt:lpstr>How shall you use this?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OTTAVIANO, EMILY</dc:creator>
  <cp:lastModifiedBy>OTTAVIANO, EMILY</cp:lastModifiedBy>
  <cp:revision>14</cp:revision>
  <dcterms:created xsi:type="dcterms:W3CDTF">2013-07-15T20:26:40Z</dcterms:created>
  <dcterms:modified xsi:type="dcterms:W3CDTF">2020-03-11T20:10:55Z</dcterms:modified>
</cp:coreProperties>
</file>