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2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kGVWEvUzN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Photography with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is identity?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15429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6" y="478368"/>
            <a:ext cx="4253115" cy="5870865"/>
          </a:xfrm>
          <a:prstGeom prst="rect">
            <a:avLst/>
          </a:prstGeom>
        </p:spPr>
      </p:pic>
      <p:pic>
        <p:nvPicPr>
          <p:cNvPr id="3" name="Picture 2" descr="a268fe08-b0f8-4302-816f-3c2952d8cc50_33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81" y="362901"/>
            <a:ext cx="4417911" cy="585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9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ate-text-portra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4" y="841270"/>
            <a:ext cx="76200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7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4" y="329910"/>
            <a:ext cx="7771682" cy="62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10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n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75" y="263928"/>
            <a:ext cx="4781421" cy="63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4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i_bakar_custom-3b525e606717c0238c19393cf09ed8d1536a9760-s800-c8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12" y="194070"/>
            <a:ext cx="5047241" cy="630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87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97" y="882152"/>
            <a:ext cx="8484229" cy="476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7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5460922_295x1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6" y="1072206"/>
            <a:ext cx="8120055" cy="45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6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shoptutoria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3" y="1402117"/>
            <a:ext cx="8714854" cy="435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55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1418611"/>
            <a:ext cx="8631541" cy="275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40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65250"/>
            <a:ext cx="8128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1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links</a:t>
            </a:r>
            <a:endParaRPr lang="en-US" dirty="0"/>
          </a:p>
        </p:txBody>
      </p:sp>
      <p:pic>
        <p:nvPicPr>
          <p:cNvPr id="4" name="ikGVWEvUzN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4413" y="24860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3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activeText04sm-300x1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17" y="4620889"/>
            <a:ext cx="3810000" cy="1689100"/>
          </a:xfrm>
          <a:prstGeom prst="rect">
            <a:avLst/>
          </a:prstGeom>
        </p:spPr>
      </p:pic>
      <p:pic>
        <p:nvPicPr>
          <p:cNvPr id="3" name="Picture 2" descr="InteractiveText05sm-282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0"/>
            <a:ext cx="3581400" cy="3810000"/>
          </a:xfrm>
          <a:prstGeom prst="rect">
            <a:avLst/>
          </a:prstGeom>
        </p:spPr>
      </p:pic>
      <p:pic>
        <p:nvPicPr>
          <p:cNvPr id="4" name="Picture 3" descr="InteractiveText01s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5" y="679843"/>
            <a:ext cx="3392162" cy="563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activeText03s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89" y="466344"/>
            <a:ext cx="5381644" cy="596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4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pograph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64" y="412386"/>
            <a:ext cx="6135861" cy="613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3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colnatex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11" y="230936"/>
            <a:ext cx="6284271" cy="62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6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07147fcb6ff6162a5a28eebbdcd0cc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9" y="775287"/>
            <a:ext cx="4044442" cy="5381165"/>
          </a:xfrm>
          <a:prstGeom prst="rect">
            <a:avLst/>
          </a:prstGeom>
        </p:spPr>
      </p:pic>
      <p:pic>
        <p:nvPicPr>
          <p:cNvPr id="4" name="Picture 3" descr="Barbara_Kruger_transcription_by_XxlilAmyBx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69" y="775287"/>
            <a:ext cx="4788331" cy="547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50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yboar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3" y="1237162"/>
            <a:ext cx="8639338" cy="45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lzcahtZ5U61qcnh4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24" y="379396"/>
            <a:ext cx="7349964" cy="579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50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</TotalTime>
  <Words>9</Words>
  <Application>Microsoft Office PowerPoint</Application>
  <PresentationFormat>On-screen Show (4:3)</PresentationFormat>
  <Paragraphs>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News Gothic MT</vt:lpstr>
      <vt:lpstr>Wingdings 2</vt:lpstr>
      <vt:lpstr>Breeze</vt:lpstr>
      <vt:lpstr>Photography with text</vt:lpstr>
      <vt:lpstr>Video links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Photography with text</dc:title>
  <dc:creator>Emily Ottaviano</dc:creator>
  <cp:lastModifiedBy>OTTAVIANO, EMILY</cp:lastModifiedBy>
  <cp:revision>4</cp:revision>
  <dcterms:created xsi:type="dcterms:W3CDTF">2015-11-18T00:08:49Z</dcterms:created>
  <dcterms:modified xsi:type="dcterms:W3CDTF">2016-05-04T11:54:02Z</dcterms:modified>
</cp:coreProperties>
</file>