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"/>
  </p:notesMasterIdLst>
  <p:sldIdLst>
    <p:sldId id="256" r:id="rId2"/>
    <p:sldId id="257" r:id="rId3"/>
    <p:sldId id="258" r:id="rId4"/>
    <p:sldId id="260" r:id="rId5"/>
    <p:sldId id="2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64" d="100"/>
          <a:sy n="64" d="100"/>
        </p:scale>
        <p:origin x="78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A2A310-61B3-4A5B-B02E-877ED83FB037}" type="datetimeFigureOut">
              <a:rPr lang="en-US"/>
              <a:t>2/24/2016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A9E82F-56F7-4EB1-A684-D2843A423DE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804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9E82F-56F7-4EB1-A684-D2843A423DEF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769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9E82F-56F7-4EB1-A684-D2843A423DEF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73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9E82F-56F7-4EB1-A684-D2843A423DEF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0152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9E82F-56F7-4EB1-A684-D2843A423DEF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5553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9E82F-56F7-4EB1-A684-D2843A423DEF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741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660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811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1473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185673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3785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1778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9705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2326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684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395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929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015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157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15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558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7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920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1330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hare.net/ShawnDuckworth/still-life-54387093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lideshare.net/DreamsDiary/stilllife-photography-ideas-to-shoot-like-an-artist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photoargus.com/35-superb-examples-of-still-life-photography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youtu.be/iJdgc7x-s40" TargetMode="Externa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Unit 2- Still Life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lighting, composition, focus, depth of field</a:t>
            </a:r>
            <a:endParaRPr lang="en-US" dirty="0"/>
          </a:p>
          <a:p>
            <a:r>
              <a:rPr lang="en-US"/>
              <a:t>Meaning in your photos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Still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6831" y="1304144"/>
            <a:ext cx="9203233" cy="528630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hlinkClick r:id="rId3"/>
              </a:rPr>
              <a:t>http://www.slideshare.net/ShawnDuckworth/still-life-54387093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Photographer has complete control over subject, lighting and composition</a:t>
            </a:r>
          </a:p>
          <a:p>
            <a:endParaRPr lang="en-US" dirty="0"/>
          </a:p>
          <a:p>
            <a:r>
              <a:rPr lang="en-US" dirty="0"/>
              <a:t>This level of control allows the viewer to set the mood and meaning of the photograph</a:t>
            </a:r>
          </a:p>
          <a:p>
            <a:endParaRPr lang="en-US" dirty="0"/>
          </a:p>
          <a:p>
            <a:r>
              <a:rPr lang="en-US" dirty="0" smtClean="0">
                <a:hlinkClick r:id="rId4"/>
              </a:rPr>
              <a:t>http</a:t>
            </a:r>
            <a:r>
              <a:rPr lang="en-US" dirty="0">
                <a:hlinkClick r:id="rId4"/>
              </a:rPr>
              <a:t>://www.slideshare.net/DreamsDiary/stilllife-photography-ideas-to-shoot-like-an-artist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840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7078" y="361219"/>
            <a:ext cx="7272922" cy="646331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>
                <a:latin typeface="wf_segoe-ui_normal"/>
                <a:hlinkClick r:id="rId3"/>
              </a:rPr>
              <a:t>http://www.thephotoargus.com/35-superb-examples-of-still-life-photography/</a:t>
            </a:r>
            <a:endParaRPr lang="en-US"/>
          </a:p>
        </p:txBody>
      </p:sp>
      <p:pic>
        <p:nvPicPr>
          <p:cNvPr id="3" name="Picture 2" descr="... : 31 great examples of still life photography | Digital Camera Worl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6522" y="238125"/>
            <a:ext cx="4830053" cy="4786368"/>
          </a:xfrm>
          <a:prstGeom prst="rect">
            <a:avLst/>
          </a:prstGeom>
        </p:spPr>
      </p:pic>
      <p:pic>
        <p:nvPicPr>
          <p:cNvPr id="4" name="Picture 3" descr="5947309530_acd9a9cc5d_z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6389" y="1587219"/>
            <a:ext cx="4801347" cy="47965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96100" y="5481638"/>
            <a:ext cx="49657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>
            <a:spAutoFit/>
          </a:bodyPr>
          <a:lstStyle/>
          <a:p>
            <a:pPr algn="ctr"/>
            <a:r>
              <a:rPr lang="en-US"/>
              <a:t>Click to add text</a:t>
            </a:r>
            <a:r>
              <a:rPr lang="en-US" dirty="0">
                <a:latin typeface="Calibri" charset="0"/>
                <a:hlinkClick r:id="rId6"/>
              </a:rPr>
              <a:t>https://youtu.be/iJdgc7x-s40</a:t>
            </a:r>
          </a:p>
        </p:txBody>
      </p:sp>
    </p:spTree>
    <p:extLst>
      <p:ext uri="{BB962C8B-B14F-4D97-AF65-F5344CB8AC3E}">
        <p14:creationId xmlns:p14="http://schemas.microsoft.com/office/powerpoint/2010/main" val="2167267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4538" y="764499"/>
            <a:ext cx="10493115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/>
              <a:t>Important Terms</a:t>
            </a:r>
          </a:p>
          <a:p>
            <a:endParaRPr lang="en-US" sz="2400" dirty="0"/>
          </a:p>
          <a:p>
            <a:r>
              <a:rPr lang="en-US" sz="2400" dirty="0" smtClean="0"/>
              <a:t>	- blow out – highlights so light they are totally white</a:t>
            </a:r>
          </a:p>
          <a:p>
            <a:endParaRPr lang="en-US" sz="2400" dirty="0"/>
          </a:p>
          <a:p>
            <a:r>
              <a:rPr lang="en-US" sz="2400" dirty="0" smtClean="0"/>
              <a:t>	- highlight – light areas caused by the light source</a:t>
            </a:r>
          </a:p>
          <a:p>
            <a:endParaRPr lang="en-US" sz="2400" dirty="0"/>
          </a:p>
          <a:p>
            <a:r>
              <a:rPr lang="en-US" sz="2400" dirty="0" smtClean="0"/>
              <a:t>	- shadows -  dark areas also caused by the light source</a:t>
            </a:r>
          </a:p>
          <a:p>
            <a:endParaRPr lang="en-US" sz="2400" dirty="0"/>
          </a:p>
          <a:p>
            <a:r>
              <a:rPr lang="en-US" sz="2400" dirty="0" smtClean="0"/>
              <a:t>	- key light – main light source usually the brightest</a:t>
            </a:r>
          </a:p>
          <a:p>
            <a:r>
              <a:rPr lang="en-US" sz="2400" dirty="0"/>
              <a:t> 	</a:t>
            </a:r>
            <a:endParaRPr lang="en-US" sz="2400" dirty="0" smtClean="0"/>
          </a:p>
          <a:p>
            <a:r>
              <a:rPr lang="en-US" sz="2400" dirty="0"/>
              <a:t>	</a:t>
            </a:r>
            <a:r>
              <a:rPr lang="en-US" sz="2400" dirty="0" smtClean="0"/>
              <a:t>- fill light – secondary light source that often softens shadows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92063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6335" y="247491"/>
            <a:ext cx="9404723" cy="1400530"/>
          </a:xfrm>
        </p:spPr>
        <p:txBody>
          <a:bodyPr/>
          <a:lstStyle/>
          <a:p>
            <a:r>
              <a:rPr lang="en-US" b="1"/>
              <a:t>How shall you use this?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0" y="1590675"/>
            <a:ext cx="9579707" cy="522209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You will create a still life based on a </a:t>
            </a:r>
            <a:r>
              <a:rPr lang="en-US" b="1"/>
              <a:t>theme</a:t>
            </a:r>
            <a:r>
              <a:rPr lang="en-US"/>
              <a:t> of your choice</a:t>
            </a:r>
            <a:endParaRPr lang="en-US" dirty="0"/>
          </a:p>
          <a:p>
            <a:endParaRPr lang="en-US" dirty="0"/>
          </a:p>
          <a:p>
            <a:r>
              <a:rPr lang="en-US"/>
              <a:t>You will demonstrate your understanding of lighting by creating a photograph that uses lighting to both light the subject as well as set the mood</a:t>
            </a:r>
            <a:endParaRPr lang="en-US" dirty="0"/>
          </a:p>
          <a:p>
            <a:endParaRPr lang="en-US" dirty="0"/>
          </a:p>
          <a:p>
            <a:r>
              <a:rPr lang="en-US"/>
              <a:t>You will demonstrate your understanding of composition to create an interesting and well framed still life</a:t>
            </a:r>
            <a:endParaRPr lang="en-US" dirty="0"/>
          </a:p>
          <a:p>
            <a:endParaRPr lang="en-US" dirty="0"/>
          </a:p>
          <a:p>
            <a:r>
              <a:rPr lang="en-US"/>
              <a:t>You will demonstrate understanding of The Photoshop Workflow to correct any problems and produce a stunning photograph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196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10</TotalTime>
  <Words>145</Words>
  <Application>Microsoft Office PowerPoint</Application>
  <PresentationFormat>Widescreen</PresentationFormat>
  <Paragraphs>37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Century Gothic</vt:lpstr>
      <vt:lpstr>wf_segoe-ui_normal</vt:lpstr>
      <vt:lpstr>Wingdings 3</vt:lpstr>
      <vt:lpstr>Ion</vt:lpstr>
      <vt:lpstr>Unit 2- Still Life</vt:lpstr>
      <vt:lpstr>Still Life</vt:lpstr>
      <vt:lpstr>PowerPoint Presentation</vt:lpstr>
      <vt:lpstr>PowerPoint Presentation</vt:lpstr>
      <vt:lpstr>How shall you use this?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OTTAVIANO, EMILY</dc:creator>
  <cp:lastModifiedBy>OTTAVIANO, EMILY</cp:lastModifiedBy>
  <cp:revision>7</cp:revision>
  <dcterms:created xsi:type="dcterms:W3CDTF">2013-07-15T20:26:40Z</dcterms:created>
  <dcterms:modified xsi:type="dcterms:W3CDTF">2016-02-24T13:09:15Z</dcterms:modified>
</cp:coreProperties>
</file>