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34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3034-16AC-4D9C-9153-AA2ACC245C9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1793-C1A8-4207-9D7E-3FD58F533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0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3034-16AC-4D9C-9153-AA2ACC245C9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1793-C1A8-4207-9D7E-3FD58F533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3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3034-16AC-4D9C-9153-AA2ACC245C9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1793-C1A8-4207-9D7E-3FD58F533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9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3034-16AC-4D9C-9153-AA2ACC245C9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1793-C1A8-4207-9D7E-3FD58F533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7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3034-16AC-4D9C-9153-AA2ACC245C9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1793-C1A8-4207-9D7E-3FD58F533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3034-16AC-4D9C-9153-AA2ACC245C9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1793-C1A8-4207-9D7E-3FD58F533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3034-16AC-4D9C-9153-AA2ACC245C9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1793-C1A8-4207-9D7E-3FD58F533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8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3034-16AC-4D9C-9153-AA2ACC245C9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1793-C1A8-4207-9D7E-3FD58F533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3034-16AC-4D9C-9153-AA2ACC245C9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1793-C1A8-4207-9D7E-3FD58F533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9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3034-16AC-4D9C-9153-AA2ACC245C9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1793-C1A8-4207-9D7E-3FD58F533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3034-16AC-4D9C-9153-AA2ACC245C9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1793-C1A8-4207-9D7E-3FD58F533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0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13034-16AC-4D9C-9153-AA2ACC245C9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1793-C1A8-4207-9D7E-3FD58F533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7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Cordelia Kraus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Photographs by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6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39" y="0"/>
            <a:ext cx="4632722" cy="6176963"/>
          </a:xfrm>
        </p:spPr>
      </p:pic>
    </p:spTree>
    <p:extLst>
      <p:ext uri="{BB962C8B-B14F-4D97-AF65-F5344CB8AC3E}">
        <p14:creationId xmlns:p14="http://schemas.microsoft.com/office/powerpoint/2010/main" val="80184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9" y="-170949"/>
            <a:ext cx="5016343" cy="7028949"/>
          </a:xfrm>
        </p:spPr>
      </p:pic>
    </p:spTree>
    <p:extLst>
      <p:ext uri="{BB962C8B-B14F-4D97-AF65-F5344CB8AC3E}">
        <p14:creationId xmlns:p14="http://schemas.microsoft.com/office/powerpoint/2010/main" val="162499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88" y="-838561"/>
            <a:ext cx="5511024" cy="7348033"/>
          </a:xfrm>
        </p:spPr>
      </p:pic>
    </p:spTree>
    <p:extLst>
      <p:ext uri="{BB962C8B-B14F-4D97-AF65-F5344CB8AC3E}">
        <p14:creationId xmlns:p14="http://schemas.microsoft.com/office/powerpoint/2010/main" val="218510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69" y="0"/>
            <a:ext cx="6398636" cy="6398636"/>
          </a:xfrm>
        </p:spPr>
      </p:pic>
    </p:spTree>
    <p:extLst>
      <p:ext uri="{BB962C8B-B14F-4D97-AF65-F5344CB8AC3E}">
        <p14:creationId xmlns:p14="http://schemas.microsoft.com/office/powerpoint/2010/main" val="139846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13" y="365125"/>
            <a:ext cx="8202217" cy="5468144"/>
          </a:xfrm>
        </p:spPr>
      </p:pic>
    </p:spTree>
    <p:extLst>
      <p:ext uri="{BB962C8B-B14F-4D97-AF65-F5344CB8AC3E}">
        <p14:creationId xmlns:p14="http://schemas.microsoft.com/office/powerpoint/2010/main" val="215474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32" y="365125"/>
            <a:ext cx="8226354" cy="5484236"/>
          </a:xfrm>
        </p:spPr>
      </p:pic>
    </p:spTree>
    <p:extLst>
      <p:ext uri="{BB962C8B-B14F-4D97-AF65-F5344CB8AC3E}">
        <p14:creationId xmlns:p14="http://schemas.microsoft.com/office/powerpoint/2010/main" val="70481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0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14" y="207819"/>
            <a:ext cx="8247135" cy="5498090"/>
          </a:xfrm>
        </p:spPr>
      </p:pic>
    </p:spTree>
    <p:extLst>
      <p:ext uri="{BB962C8B-B14F-4D97-AF65-F5344CB8AC3E}">
        <p14:creationId xmlns:p14="http://schemas.microsoft.com/office/powerpoint/2010/main" val="263319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04" y="365125"/>
            <a:ext cx="8288699" cy="5525799"/>
          </a:xfrm>
        </p:spPr>
      </p:pic>
    </p:spTree>
    <p:extLst>
      <p:ext uri="{BB962C8B-B14F-4D97-AF65-F5344CB8AC3E}">
        <p14:creationId xmlns:p14="http://schemas.microsoft.com/office/powerpoint/2010/main" val="376920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77" y="365125"/>
            <a:ext cx="8351045" cy="5567363"/>
          </a:xfrm>
        </p:spPr>
      </p:pic>
    </p:spTree>
    <p:extLst>
      <p:ext uri="{BB962C8B-B14F-4D97-AF65-F5344CB8AC3E}">
        <p14:creationId xmlns:p14="http://schemas.microsoft.com/office/powerpoint/2010/main" val="60798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Cordelia Kraus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Utica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Cordelia Kraus</dc:title>
  <dc:creator>Kraus, Cordelia</dc:creator>
  <cp:lastModifiedBy>Kraus, Cordelia</cp:lastModifiedBy>
  <cp:revision>1</cp:revision>
  <dcterms:created xsi:type="dcterms:W3CDTF">2017-06-02T17:56:22Z</dcterms:created>
  <dcterms:modified xsi:type="dcterms:W3CDTF">2017-06-02T17:57:54Z</dcterms:modified>
</cp:coreProperties>
</file>