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4" r:id="rId8"/>
    <p:sldId id="265" r:id="rId9"/>
    <p:sldId id="266" r:id="rId10"/>
    <p:sldId id="260" r:id="rId11"/>
    <p:sldId id="267" r:id="rId12"/>
    <p:sldId id="269" r:id="rId13"/>
    <p:sldId id="268" r:id="rId14"/>
    <p:sldId id="261" r:id="rId15"/>
    <p:sldId id="270" r:id="rId16"/>
    <p:sldId id="271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6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BASIC INTRODUCTION</a:t>
            </a:r>
          </a:p>
        </p:txBody>
      </p:sp>
    </p:spTree>
    <p:extLst>
      <p:ext uri="{BB962C8B-B14F-4D97-AF65-F5344CB8AC3E}">
        <p14:creationId xmlns:p14="http://schemas.microsoft.com/office/powerpoint/2010/main" val="74992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Convince the target audience they want the product or service</a:t>
            </a:r>
          </a:p>
          <a:p>
            <a:pPr lvl="1"/>
            <a:r>
              <a:rPr lang="en-US" sz="3200" dirty="0"/>
              <a:t>Message of the poster must be understood at a glance</a:t>
            </a:r>
          </a:p>
          <a:p>
            <a:pPr lvl="1"/>
            <a:r>
              <a:rPr lang="en-US" sz="3200" dirty="0"/>
              <a:t>Try to evoke an emotional response from the viewer</a:t>
            </a:r>
          </a:p>
          <a:p>
            <a:pPr lvl="1"/>
            <a:r>
              <a:rPr lang="en-US" sz="3200" dirty="0"/>
              <a:t>All images and text should relate to the purpose of the poster</a:t>
            </a:r>
          </a:p>
        </p:txBody>
      </p:sp>
    </p:spTree>
    <p:extLst>
      <p:ext uri="{BB962C8B-B14F-4D97-AF65-F5344CB8AC3E}">
        <p14:creationId xmlns:p14="http://schemas.microsoft.com/office/powerpoint/2010/main" val="2097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15" y="374095"/>
            <a:ext cx="4041091" cy="60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30" y="269565"/>
            <a:ext cx="4766838" cy="63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95" y="315593"/>
            <a:ext cx="4453448" cy="61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089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poster should lead the audience toward a specific action ( buy the product, attend the concert, try out for the team, etc.)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Keep it simple!</a:t>
            </a:r>
          </a:p>
        </p:txBody>
      </p:sp>
    </p:spTree>
    <p:extLst>
      <p:ext uri="{BB962C8B-B14F-4D97-AF65-F5344CB8AC3E}">
        <p14:creationId xmlns:p14="http://schemas.microsoft.com/office/powerpoint/2010/main" val="268468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54" y="423954"/>
            <a:ext cx="6069884" cy="60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56916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91" y="329910"/>
            <a:ext cx="3937801" cy="61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00221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2500" dirty="0"/>
              <a:t>Poster must advertise your portfolio</a:t>
            </a:r>
          </a:p>
          <a:p>
            <a:pPr lvl="0"/>
            <a:r>
              <a:rPr lang="en-US" sz="2500" dirty="0"/>
              <a:t>Must include your own photographs (these do not have to be from your portfolio but must help in illustrating AIDA</a:t>
            </a:r>
          </a:p>
          <a:p>
            <a:pPr lvl="0"/>
            <a:r>
              <a:rPr lang="en-US" sz="2500" dirty="0"/>
              <a:t>Poster must utilize the principles of design and show an understanding of AIDA in advertising.</a:t>
            </a:r>
          </a:p>
          <a:p>
            <a:pPr lvl="0"/>
            <a:r>
              <a:rPr lang="en-US" sz="2500" dirty="0"/>
              <a:t>Must show an advanced understanding of complex Photoshop strategies</a:t>
            </a:r>
          </a:p>
          <a:p>
            <a:pPr lvl="1"/>
            <a:r>
              <a:rPr lang="en-US" sz="2500" dirty="0"/>
              <a:t>Could included some or all of the following</a:t>
            </a:r>
          </a:p>
          <a:p>
            <a:pPr lvl="2"/>
            <a:r>
              <a:rPr lang="en-US" sz="2500" dirty="0"/>
              <a:t>`double exposure</a:t>
            </a:r>
          </a:p>
          <a:p>
            <a:pPr lvl="2"/>
            <a:r>
              <a:rPr lang="en-US" sz="2500" dirty="0"/>
              <a:t>Gradation</a:t>
            </a:r>
          </a:p>
          <a:p>
            <a:pPr lvl="2"/>
            <a:r>
              <a:rPr lang="en-US" sz="2500" dirty="0"/>
              <a:t>Cut out something from 1 photo and put it in the poster independently</a:t>
            </a:r>
          </a:p>
          <a:p>
            <a:pPr lvl="2"/>
            <a:r>
              <a:rPr lang="en-US" sz="2500" dirty="0"/>
              <a:t>Layer mask</a:t>
            </a:r>
          </a:p>
          <a:p>
            <a:pPr lvl="2"/>
            <a:r>
              <a:rPr lang="en-US" sz="2500" dirty="0"/>
              <a:t>Filters</a:t>
            </a:r>
          </a:p>
          <a:p>
            <a:pPr lvl="2"/>
            <a:r>
              <a:rPr lang="en-US" sz="2500" dirty="0"/>
              <a:t>Opacity changes</a:t>
            </a:r>
          </a:p>
          <a:p>
            <a:pPr lvl="2"/>
            <a:r>
              <a:rPr lang="en-US" sz="2500" dirty="0"/>
              <a:t>Color pickers and paint brush/bucket usage</a:t>
            </a:r>
          </a:p>
          <a:p>
            <a:pPr lvl="2"/>
            <a:r>
              <a:rPr lang="en-US" sz="2500" dirty="0"/>
              <a:t>Any additional online Photoshop tutorials you wish to research</a:t>
            </a:r>
          </a:p>
          <a:p>
            <a:pPr lvl="2"/>
            <a:r>
              <a:rPr lang="en-US" sz="2500" dirty="0"/>
              <a:t>Turning text into images</a:t>
            </a:r>
          </a:p>
          <a:p>
            <a:pPr lvl="0"/>
            <a:r>
              <a:rPr lang="en-US" sz="2500" dirty="0"/>
              <a:t>Must use at least 10 layers</a:t>
            </a:r>
          </a:p>
          <a:p>
            <a:pPr lvl="0"/>
            <a:r>
              <a:rPr lang="en-US" sz="2500" dirty="0"/>
              <a:t>Must be in international A4 paper size</a:t>
            </a:r>
          </a:p>
          <a:p>
            <a:r>
              <a:rPr lang="en-US" sz="2500" dirty="0"/>
              <a:t>You will be presenting your portfolio and this poster in an in-class presentation. You will create a power point of your portfolio and this will be the cover slide of your portfolio.  You will have to prepare a 5 minute presentation to explain your work and use this poster to create interest to your portfolio.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A.I.D.A.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/>
              <a:t>Attention</a:t>
            </a:r>
          </a:p>
          <a:p>
            <a:r>
              <a:rPr lang="en-US" sz="5400" dirty="0"/>
              <a:t>Interest</a:t>
            </a:r>
          </a:p>
          <a:p>
            <a:r>
              <a:rPr lang="en-US" sz="5400" dirty="0"/>
              <a:t>Desire</a:t>
            </a:r>
          </a:p>
          <a:p>
            <a:r>
              <a:rPr lang="en-US" sz="5400" dirty="0"/>
              <a:t>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A poster has 3 seconds to grab a person’s attention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You want to keep the viewer’s attention for 30 seconds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22" y="498552"/>
            <a:ext cx="4189540" cy="62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keep a person’s interest it should be easy to understand</a:t>
            </a:r>
          </a:p>
          <a:p>
            <a:pPr lvl="1"/>
            <a:r>
              <a:rPr lang="en-US" dirty="0"/>
              <a:t>Limit text</a:t>
            </a:r>
          </a:p>
          <a:p>
            <a:pPr lvl="1"/>
            <a:r>
              <a:rPr lang="en-US" dirty="0"/>
              <a:t>Make images relevant and interesting</a:t>
            </a:r>
          </a:p>
          <a:p>
            <a:pPr lvl="1"/>
            <a:r>
              <a:rPr lang="en-US" dirty="0"/>
              <a:t>Use AT MOST 2 fonts (1 is best)</a:t>
            </a:r>
          </a:p>
          <a:p>
            <a:pPr lvl="1"/>
            <a:r>
              <a:rPr lang="en-US" dirty="0"/>
              <a:t>Not too many colors</a:t>
            </a:r>
          </a:p>
          <a:p>
            <a:pPr lvl="1"/>
            <a:r>
              <a:rPr lang="en-US" dirty="0"/>
              <a:t>Don’t clutter</a:t>
            </a:r>
          </a:p>
          <a:p>
            <a:pPr lvl="1"/>
            <a:r>
              <a:rPr lang="en-US" dirty="0"/>
              <a:t>Use the principles of design</a:t>
            </a:r>
          </a:p>
        </p:txBody>
      </p:sp>
    </p:spTree>
    <p:extLst>
      <p:ext uri="{BB962C8B-B14F-4D97-AF65-F5344CB8AC3E}">
        <p14:creationId xmlns:p14="http://schemas.microsoft.com/office/powerpoint/2010/main" val="1593748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4506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84</TotalTime>
  <Words>327</Words>
  <Application>Microsoft Office PowerPoint</Application>
  <PresentationFormat>On-screen Show (4:3)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 Black </vt:lpstr>
      <vt:lpstr>POSTER DESIGN</vt:lpstr>
      <vt:lpstr>A.I.D.A.</vt:lpstr>
      <vt:lpstr>Attention</vt:lpstr>
      <vt:lpstr>PowerPoint Presentation</vt:lpstr>
      <vt:lpstr>PowerPoint Presentation</vt:lpstr>
      <vt:lpstr>Interest</vt:lpstr>
      <vt:lpstr>PowerPoint Presentation</vt:lpstr>
      <vt:lpstr>PowerPoint Presentation</vt:lpstr>
      <vt:lpstr>PowerPoint Presentation</vt:lpstr>
      <vt:lpstr>DESIRE</vt:lpstr>
      <vt:lpstr>PowerPoint Presentation</vt:lpstr>
      <vt:lpstr>PowerPoint Presentation</vt:lpstr>
      <vt:lpstr>PowerPoint Presentation</vt:lpstr>
      <vt:lpstr>Action</vt:lpstr>
      <vt:lpstr>PowerPoint Presentation</vt:lpstr>
      <vt:lpstr>PowerPoint Presentation</vt:lpstr>
      <vt:lpstr>PowerPoint Presentation</vt:lpstr>
      <vt:lpstr>PowerPoint Presentation</vt:lpstr>
      <vt:lpstr>Your 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DESIGN</dc:title>
  <dc:creator>Emily Ottaviano</dc:creator>
  <cp:lastModifiedBy>OTTAVIANO, EMILY</cp:lastModifiedBy>
  <cp:revision>10</cp:revision>
  <dcterms:created xsi:type="dcterms:W3CDTF">2016-01-03T15:00:57Z</dcterms:created>
  <dcterms:modified xsi:type="dcterms:W3CDTF">2018-01-09T16:34:29Z</dcterms:modified>
</cp:coreProperties>
</file>