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6FF-9B13-4383-B301-A855A914744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4A5-B85C-418C-B9F6-9B9BC602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5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6FF-9B13-4383-B301-A855A914744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4A5-B85C-418C-B9F6-9B9BC602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7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6FF-9B13-4383-B301-A855A914744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4A5-B85C-418C-B9F6-9B9BC602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6FF-9B13-4383-B301-A855A914744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4A5-B85C-418C-B9F6-9B9BC602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5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6FF-9B13-4383-B301-A855A914744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4A5-B85C-418C-B9F6-9B9BC602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2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6FF-9B13-4383-B301-A855A914744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4A5-B85C-418C-B9F6-9B9BC602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0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6FF-9B13-4383-B301-A855A914744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4A5-B85C-418C-B9F6-9B9BC602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6FF-9B13-4383-B301-A855A914744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4A5-B85C-418C-B9F6-9B9BC602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6FF-9B13-4383-B301-A855A914744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4A5-B85C-418C-B9F6-9B9BC602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2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6FF-9B13-4383-B301-A855A914744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4A5-B85C-418C-B9F6-9B9BC602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6FF-9B13-4383-B301-A855A914744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4A5-B85C-418C-B9F6-9B9BC602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5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96FF-9B13-4383-B301-A855A914744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7B4A5-B85C-418C-B9F6-9B9BC602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3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21" y="-17620"/>
            <a:ext cx="4860757" cy="6875620"/>
          </a:xfrm>
        </p:spPr>
      </p:pic>
    </p:spTree>
    <p:extLst>
      <p:ext uri="{BB962C8B-B14F-4D97-AF65-F5344CB8AC3E}">
        <p14:creationId xmlns:p14="http://schemas.microsoft.com/office/powerpoint/2010/main" val="303256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2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04" y="-144378"/>
            <a:ext cx="5626601" cy="7033252"/>
          </a:xfrm>
        </p:spPr>
      </p:pic>
    </p:spTree>
    <p:extLst>
      <p:ext uri="{BB962C8B-B14F-4D97-AF65-F5344CB8AC3E}">
        <p14:creationId xmlns:p14="http://schemas.microsoft.com/office/powerpoint/2010/main" val="410357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873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7" y="-176463"/>
            <a:ext cx="8793079" cy="7034463"/>
          </a:xfrm>
        </p:spPr>
      </p:pic>
    </p:spTree>
    <p:extLst>
      <p:ext uri="{BB962C8B-B14F-4D97-AF65-F5344CB8AC3E}">
        <p14:creationId xmlns:p14="http://schemas.microsoft.com/office/powerpoint/2010/main" val="114902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01" y="-128337"/>
            <a:ext cx="8732920" cy="6986337"/>
          </a:xfrm>
        </p:spPr>
      </p:pic>
    </p:spTree>
    <p:extLst>
      <p:ext uri="{BB962C8B-B14F-4D97-AF65-F5344CB8AC3E}">
        <p14:creationId xmlns:p14="http://schemas.microsoft.com/office/powerpoint/2010/main" val="3249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76" y="-112295"/>
            <a:ext cx="8712868" cy="6970295"/>
          </a:xfrm>
        </p:spPr>
      </p:pic>
    </p:spTree>
    <p:extLst>
      <p:ext uri="{BB962C8B-B14F-4D97-AF65-F5344CB8AC3E}">
        <p14:creationId xmlns:p14="http://schemas.microsoft.com/office/powerpoint/2010/main" val="183061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79" y="252830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59" y="-28482"/>
            <a:ext cx="8630652" cy="6904522"/>
          </a:xfrm>
        </p:spPr>
      </p:pic>
    </p:spTree>
    <p:extLst>
      <p:ext uri="{BB962C8B-B14F-4D97-AF65-F5344CB8AC3E}">
        <p14:creationId xmlns:p14="http://schemas.microsoft.com/office/powerpoint/2010/main" val="72710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Utica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Kessen, Brooke</dc:creator>
  <cp:lastModifiedBy>Kessen, Brooke</cp:lastModifiedBy>
  <cp:revision>1</cp:revision>
  <dcterms:created xsi:type="dcterms:W3CDTF">2017-06-01T17:49:50Z</dcterms:created>
  <dcterms:modified xsi:type="dcterms:W3CDTF">2017-06-01T17:49:59Z</dcterms:modified>
</cp:coreProperties>
</file>