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6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9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9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8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F474-5A52-4852-86C6-90DFBAB261C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AD2D-3837-4BCD-B7B0-9F6F1FBB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eIQIthC3Ks" TargetMode="External"/><Relationship Id="rId2" Type="http://schemas.openxmlformats.org/officeDocument/2006/relationships/hyperlink" Target="https://youtu.be/RjAHkAW8pV4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Fine Art Portraits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fashion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0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rothea_lange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2" y="234136"/>
            <a:ext cx="5714891" cy="6429252"/>
          </a:xfrm>
          <a:prstGeom prst="rect">
            <a:avLst/>
          </a:pr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97" y="534769"/>
            <a:ext cx="5448115" cy="52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e-Art-Womens-Portrait-Idea-by-Dorota-Gorecka-1024x6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4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552450"/>
            <a:ext cx="59817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0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82ddfbe50164ce82f801c7a6330c5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8" y="339366"/>
            <a:ext cx="11379610" cy="59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96e0507164e0be59b1130aa9981845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pic>
        <p:nvPicPr>
          <p:cNvPr id="3" name="Picture 2" descr="0880950223df566a2365485fa14ba0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43" y="0"/>
            <a:ext cx="4544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3" y="268793"/>
            <a:ext cx="9393058" cy="63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c161904180cf721112bfde630c1b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56" y="0"/>
            <a:ext cx="8902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5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imate-Portraits-of-Women-by-Photographer-Bleeblu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35" y="133692"/>
            <a:ext cx="9525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e_art_portrait_photographers_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Picture 3" descr="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74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https://youtu.be/RjAHkAW8pV4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https://youtu.be/weIQIthC3Ks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 student’s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http://vsco.co/emmaheidrich</a:t>
            </a:r>
          </a:p>
        </p:txBody>
      </p:sp>
    </p:spTree>
    <p:extLst>
      <p:ext uri="{BB962C8B-B14F-4D97-AF65-F5344CB8AC3E}">
        <p14:creationId xmlns:p14="http://schemas.microsoft.com/office/powerpoint/2010/main" val="98349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1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4902180" cy="63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385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51537"/>
            <a:ext cx="6267450" cy="65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47650"/>
            <a:ext cx="9601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2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4787"/>
            <a:ext cx="6286500" cy="63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3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</Words>
  <Application>Microsoft Office PowerPoint</Application>
  <PresentationFormat>Widescreen</PresentationFormat>
  <Paragraphs>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Fine Art Portraits</vt:lpstr>
      <vt:lpstr>Video links</vt:lpstr>
      <vt:lpstr>UCS student’s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 Art Portraits</dc:title>
  <dc:creator>OTTAVIANO, EMILY</dc:creator>
  <cp:lastModifiedBy>OTTAVIANO, EMILY</cp:lastModifiedBy>
  <cp:revision>3</cp:revision>
  <dcterms:created xsi:type="dcterms:W3CDTF">2016-03-29T11:53:43Z</dcterms:created>
  <dcterms:modified xsi:type="dcterms:W3CDTF">2016-11-22T14:22:55Z</dcterms:modified>
</cp:coreProperties>
</file>