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0" r:id="rId5"/>
    <p:sldId id="261" r:id="rId6"/>
    <p:sldId id="262" r:id="rId7"/>
    <p:sldId id="263" r:id="rId8"/>
    <p:sldId id="264" r:id="rId9"/>
    <p:sldId id="265" r:id="rId10"/>
    <p:sldId id="267" r:id="rId11"/>
    <p:sldId id="259"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53" d="100"/>
          <a:sy n="5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ADF474-5A52-4852-86C6-90DFBAB261CB}"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379696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DF474-5A52-4852-86C6-90DFBAB261CB}"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311069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DF474-5A52-4852-86C6-90DFBAB261CB}"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229069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DF474-5A52-4852-86C6-90DFBAB261CB}"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7614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DF474-5A52-4852-86C6-90DFBAB261CB}"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315659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ADF474-5A52-4852-86C6-90DFBAB261CB}"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232053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ADF474-5A52-4852-86C6-90DFBAB261CB}"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358039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ADF474-5A52-4852-86C6-90DFBAB261CB}"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101329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DF474-5A52-4852-86C6-90DFBAB261CB}"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359509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DF474-5A52-4852-86C6-90DFBAB261CB}"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61313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DF474-5A52-4852-86C6-90DFBAB261CB}"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9AD2D-3837-4BCD-B7B0-9F6F1FBB2C4C}" type="slidenum">
              <a:rPr lang="en-US" smtClean="0"/>
              <a:t>‹#›</a:t>
            </a:fld>
            <a:endParaRPr lang="en-US"/>
          </a:p>
        </p:txBody>
      </p:sp>
    </p:spTree>
    <p:extLst>
      <p:ext uri="{BB962C8B-B14F-4D97-AF65-F5344CB8AC3E}">
        <p14:creationId xmlns:p14="http://schemas.microsoft.com/office/powerpoint/2010/main" val="209158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DF474-5A52-4852-86C6-90DFBAB261CB}"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AD2D-3837-4BCD-B7B0-9F6F1FBB2C4C}" type="slidenum">
              <a:rPr lang="en-US" smtClean="0"/>
              <a:t>‹#›</a:t>
            </a:fld>
            <a:endParaRPr lang="en-US"/>
          </a:p>
        </p:txBody>
      </p:sp>
    </p:spTree>
    <p:extLst>
      <p:ext uri="{BB962C8B-B14F-4D97-AF65-F5344CB8AC3E}">
        <p14:creationId xmlns:p14="http://schemas.microsoft.com/office/powerpoint/2010/main" val="425854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weIQIthC3Ks" TargetMode="External"/><Relationship Id="rId2" Type="http://schemas.openxmlformats.org/officeDocument/2006/relationships/hyperlink" Target="https://youtu.be/RjAHkAW8pV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Fine Art Portraits</a:t>
            </a:r>
          </a:p>
        </p:txBody>
      </p:sp>
      <p:sp>
        <p:nvSpPr>
          <p:cNvPr id="3" name="Subtitle 2"/>
          <p:cNvSpPr>
            <a:spLocks noGrp="1"/>
          </p:cNvSpPr>
          <p:nvPr>
            <p:ph type="subTitle" idx="1"/>
          </p:nvPr>
        </p:nvSpPr>
        <p:spPr/>
        <p:txBody>
          <a:bodyPr/>
          <a:lstStyle/>
          <a:p>
            <a:r>
              <a:rPr lang="en-US" dirty="0"/>
              <a:t>Using portraits (pictures of people) to communicate</a:t>
            </a:r>
          </a:p>
          <a:p>
            <a:endParaRPr lang="en-US" dirty="0"/>
          </a:p>
        </p:txBody>
      </p:sp>
    </p:spTree>
    <p:extLst>
      <p:ext uri="{BB962C8B-B14F-4D97-AF65-F5344CB8AC3E}">
        <p14:creationId xmlns:p14="http://schemas.microsoft.com/office/powerpoint/2010/main" val="72890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552450"/>
            <a:ext cx="5981700" cy="5981700"/>
          </a:xfrm>
          <a:prstGeom prst="rect">
            <a:avLst/>
          </a:prstGeom>
        </p:spPr>
      </p:pic>
    </p:spTree>
    <p:extLst>
      <p:ext uri="{BB962C8B-B14F-4D97-AF65-F5344CB8AC3E}">
        <p14:creationId xmlns:p14="http://schemas.microsoft.com/office/powerpoint/2010/main" val="308950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1195"/>
          </a:xfrm>
        </p:spPr>
        <p:txBody>
          <a:bodyPr>
            <a:normAutofit fontScale="90000"/>
          </a:bodyPr>
          <a:lstStyle/>
          <a:p>
            <a:r>
              <a:rPr lang="en-US" dirty="0"/>
              <a:t>The following is a link to the web page of a UCS student who work primarily in portraiture.  We will be looking at and interpreting her work through the visual clues she gives us in each portrait. (See the homepage of the web site for a selection of her work to analyze.</a:t>
            </a:r>
            <a:br>
              <a:rPr lang="en-US" dirty="0"/>
            </a:br>
            <a:endParaRPr lang="en-US" dirty="0"/>
          </a:p>
        </p:txBody>
      </p:sp>
      <p:sp>
        <p:nvSpPr>
          <p:cNvPr id="3" name="Content Placeholder 2"/>
          <p:cNvSpPr>
            <a:spLocks noGrp="1"/>
          </p:cNvSpPr>
          <p:nvPr>
            <p:ph idx="1"/>
          </p:nvPr>
        </p:nvSpPr>
        <p:spPr>
          <a:xfrm>
            <a:off x="838200" y="3931920"/>
            <a:ext cx="10515600" cy="2048256"/>
          </a:xfrm>
        </p:spPr>
        <p:txBody>
          <a:bodyPr/>
          <a:lstStyle/>
          <a:p>
            <a:endParaRPr lang="en-US" dirty="0"/>
          </a:p>
          <a:p>
            <a:endParaRPr lang="en-US" dirty="0"/>
          </a:p>
          <a:p>
            <a:r>
              <a:rPr lang="en-US" dirty="0"/>
              <a:t>http://vsco.co/emmaheidrich</a:t>
            </a:r>
          </a:p>
        </p:txBody>
      </p:sp>
    </p:spTree>
    <p:extLst>
      <p:ext uri="{BB962C8B-B14F-4D97-AF65-F5344CB8AC3E}">
        <p14:creationId xmlns:p14="http://schemas.microsoft.com/office/powerpoint/2010/main" val="98349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4634-9CA7-4D34-8F24-BB4FF0E88E1B}"/>
              </a:ext>
            </a:extLst>
          </p:cNvPr>
          <p:cNvSpPr>
            <a:spLocks noGrp="1"/>
          </p:cNvSpPr>
          <p:nvPr>
            <p:ph type="title"/>
          </p:nvPr>
        </p:nvSpPr>
        <p:spPr/>
        <p:txBody>
          <a:bodyPr/>
          <a:lstStyle/>
          <a:p>
            <a:r>
              <a:rPr lang="en-US" dirty="0"/>
              <a:t>Photographs by Emma Heidrick</a:t>
            </a:r>
          </a:p>
        </p:txBody>
      </p:sp>
      <p:pic>
        <p:nvPicPr>
          <p:cNvPr id="5" name="Content Placeholder 4">
            <a:extLst>
              <a:ext uri="{FF2B5EF4-FFF2-40B4-BE49-F238E27FC236}">
                <a16:creationId xmlns:a16="http://schemas.microsoft.com/office/drawing/2014/main" id="{70221DB1-6E86-44E3-97D3-6DDEABA67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351" y="1825625"/>
            <a:ext cx="6573297" cy="4351338"/>
          </a:xfrm>
        </p:spPr>
      </p:pic>
    </p:spTree>
    <p:extLst>
      <p:ext uri="{BB962C8B-B14F-4D97-AF65-F5344CB8AC3E}">
        <p14:creationId xmlns:p14="http://schemas.microsoft.com/office/powerpoint/2010/main" val="156660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3C62F-01BF-449A-BF35-A2E5D106B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04875"/>
            <a:ext cx="7620000" cy="5048250"/>
          </a:xfrm>
          <a:prstGeom prst="rect">
            <a:avLst/>
          </a:prstGeom>
        </p:spPr>
      </p:pic>
    </p:spTree>
    <p:extLst>
      <p:ext uri="{BB962C8B-B14F-4D97-AF65-F5344CB8AC3E}">
        <p14:creationId xmlns:p14="http://schemas.microsoft.com/office/powerpoint/2010/main" val="145279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F7767-0AC4-4198-9896-3C4661E03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21" y="0"/>
            <a:ext cx="10359957" cy="6858000"/>
          </a:xfrm>
          <a:prstGeom prst="rect">
            <a:avLst/>
          </a:prstGeom>
        </p:spPr>
      </p:pic>
    </p:spTree>
    <p:extLst>
      <p:ext uri="{BB962C8B-B14F-4D97-AF65-F5344CB8AC3E}">
        <p14:creationId xmlns:p14="http://schemas.microsoft.com/office/powerpoint/2010/main" val="93706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290BB-B77D-4466-872A-6FF284F43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 y="0"/>
            <a:ext cx="4543425" cy="6858000"/>
          </a:xfrm>
          <a:prstGeom prst="rect">
            <a:avLst/>
          </a:prstGeom>
        </p:spPr>
      </p:pic>
      <p:pic>
        <p:nvPicPr>
          <p:cNvPr id="5" name="Picture 4">
            <a:extLst>
              <a:ext uri="{FF2B5EF4-FFF2-40B4-BE49-F238E27FC236}">
                <a16:creationId xmlns:a16="http://schemas.microsoft.com/office/drawing/2014/main" id="{507E6B30-8BF6-4E4A-8F7A-9B5BC8B2A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0"/>
            <a:ext cx="5486400" cy="6858000"/>
          </a:xfrm>
          <a:prstGeom prst="rect">
            <a:avLst/>
          </a:prstGeom>
        </p:spPr>
      </p:pic>
    </p:spTree>
    <p:extLst>
      <p:ext uri="{BB962C8B-B14F-4D97-AF65-F5344CB8AC3E}">
        <p14:creationId xmlns:p14="http://schemas.microsoft.com/office/powerpoint/2010/main" val="182144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2E903-1DC5-40C9-949E-8D3BEFBD7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327760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309055-C787-4801-8765-C93683F29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 y="0"/>
            <a:ext cx="4543425" cy="6858000"/>
          </a:xfrm>
          <a:prstGeom prst="rect">
            <a:avLst/>
          </a:prstGeom>
        </p:spPr>
      </p:pic>
      <p:pic>
        <p:nvPicPr>
          <p:cNvPr id="5" name="Picture 4">
            <a:extLst>
              <a:ext uri="{FF2B5EF4-FFF2-40B4-BE49-F238E27FC236}">
                <a16:creationId xmlns:a16="http://schemas.microsoft.com/office/drawing/2014/main" id="{1BDE3E8A-9CBF-4E81-A53B-6866D7C5D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5" y="0"/>
            <a:ext cx="4543425" cy="6858000"/>
          </a:xfrm>
          <a:prstGeom prst="rect">
            <a:avLst/>
          </a:prstGeom>
        </p:spPr>
      </p:pic>
    </p:spTree>
    <p:extLst>
      <p:ext uri="{BB962C8B-B14F-4D97-AF65-F5344CB8AC3E}">
        <p14:creationId xmlns:p14="http://schemas.microsoft.com/office/powerpoint/2010/main" val="408794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10515600" cy="1354582"/>
          </a:xfrm>
        </p:spPr>
        <p:txBody>
          <a:bodyPr>
            <a:noAutofit/>
          </a:bodyPr>
          <a:lstStyle/>
          <a:p>
            <a:r>
              <a:rPr lang="en-US" sz="4800" b="1" u="sng" dirty="0"/>
              <a:t>Video links</a:t>
            </a:r>
          </a:p>
        </p:txBody>
      </p:sp>
      <p:sp>
        <p:nvSpPr>
          <p:cNvPr id="3" name="Content Placeholder 2"/>
          <p:cNvSpPr>
            <a:spLocks noGrp="1"/>
          </p:cNvSpPr>
          <p:nvPr>
            <p:ph sz="half" idx="1"/>
          </p:nvPr>
        </p:nvSpPr>
        <p:spPr>
          <a:xfrm>
            <a:off x="838200" y="1354582"/>
            <a:ext cx="5181600" cy="4822380"/>
          </a:xfrm>
        </p:spPr>
        <p:txBody>
          <a:bodyPr>
            <a:normAutofit fontScale="92500" lnSpcReduction="10000"/>
          </a:bodyPr>
          <a:lstStyle/>
          <a:p>
            <a:r>
              <a:rPr lang="en-US" dirty="0">
                <a:hlinkClick r:id="rId2"/>
              </a:rPr>
              <a:t>The Art of Portrait Photography</a:t>
            </a:r>
          </a:p>
          <a:p>
            <a:r>
              <a:rPr lang="en-US" u="sng" dirty="0">
                <a:hlinkClick r:id="rId2"/>
              </a:rPr>
              <a:t>https://youtu.be/RjAHkAW8pV4</a:t>
            </a:r>
            <a:endParaRPr lang="en-US" u="sng" dirty="0"/>
          </a:p>
          <a:p>
            <a:r>
              <a:rPr lang="en-US" b="1" u="sng" dirty="0"/>
              <a:t>Guiding questions for Socratic seminar</a:t>
            </a:r>
          </a:p>
          <a:p>
            <a:pPr lvl="1"/>
            <a:r>
              <a:rPr lang="en-US" dirty="0"/>
              <a:t>What are some things communicated in portrait photography?</a:t>
            </a:r>
          </a:p>
          <a:p>
            <a:pPr lvl="1"/>
            <a:r>
              <a:rPr lang="en-US" dirty="0"/>
              <a:t>Select one of the series presented that stuck out to you. And describe how the photographer may have challenged your idea of portraiture.</a:t>
            </a:r>
          </a:p>
          <a:p>
            <a:pPr lvl="1"/>
            <a:r>
              <a:rPr lang="en-US" dirty="0"/>
              <a:t> Explain what the photographer was communicating and were they able to connect to you in some way through their photographs?  How?  Why?</a:t>
            </a:r>
          </a:p>
          <a:p>
            <a:pPr lvl="1"/>
            <a:r>
              <a:rPr lang="en-US" dirty="0"/>
              <a:t>What questions do you have?</a:t>
            </a:r>
          </a:p>
          <a:p>
            <a:pPr lvl="1"/>
            <a:endParaRPr lang="en-US" dirty="0"/>
          </a:p>
          <a:p>
            <a:pPr lvl="1"/>
            <a:endParaRPr lang="en-US" dirty="0"/>
          </a:p>
          <a:p>
            <a:pPr lvl="1"/>
            <a:endParaRPr lang="en-US" dirty="0"/>
          </a:p>
        </p:txBody>
      </p:sp>
      <p:sp>
        <p:nvSpPr>
          <p:cNvPr id="4" name="Content Placeholder 3"/>
          <p:cNvSpPr>
            <a:spLocks noGrp="1"/>
          </p:cNvSpPr>
          <p:nvPr>
            <p:ph sz="half" idx="2"/>
          </p:nvPr>
        </p:nvSpPr>
        <p:spPr>
          <a:xfrm>
            <a:off x="6172200" y="1354582"/>
            <a:ext cx="5824728" cy="4822380"/>
          </a:xfrm>
        </p:spPr>
        <p:txBody>
          <a:bodyPr>
            <a:normAutofit fontScale="92500" lnSpcReduction="10000"/>
          </a:bodyPr>
          <a:lstStyle/>
          <a:p>
            <a:r>
              <a:rPr lang="en-US" dirty="0">
                <a:hlinkClick r:id="rId3"/>
              </a:rPr>
              <a:t>https://youtu.be/weIQIthC3Ks</a:t>
            </a:r>
            <a:endParaRPr lang="en-US" dirty="0"/>
          </a:p>
        </p:txBody>
      </p:sp>
      <p:sp>
        <p:nvSpPr>
          <p:cNvPr id="5" name="TextBox 4">
            <a:extLst>
              <a:ext uri="{FF2B5EF4-FFF2-40B4-BE49-F238E27FC236}">
                <a16:creationId xmlns:a16="http://schemas.microsoft.com/office/drawing/2014/main" id="{801E4F2E-E8C5-4173-A328-34C23C99D2DE}"/>
              </a:ext>
            </a:extLst>
          </p:cNvPr>
          <p:cNvSpPr txBox="1"/>
          <p:nvPr/>
        </p:nvSpPr>
        <p:spPr>
          <a:xfrm>
            <a:off x="6259830" y="2177542"/>
            <a:ext cx="5649468" cy="3508653"/>
          </a:xfrm>
          <a:prstGeom prst="rect">
            <a:avLst/>
          </a:prstGeom>
          <a:noFill/>
        </p:spPr>
        <p:txBody>
          <a:bodyPr wrap="square" rtlCol="0">
            <a:spAutoFit/>
          </a:bodyPr>
          <a:lstStyle/>
          <a:p>
            <a:r>
              <a:rPr lang="en-US" sz="2800" b="1" u="sng" dirty="0"/>
              <a:t>Guiding Questions</a:t>
            </a:r>
          </a:p>
          <a:p>
            <a:r>
              <a:rPr lang="en-US" dirty="0"/>
              <a:t>	</a:t>
            </a:r>
          </a:p>
          <a:p>
            <a:r>
              <a:rPr lang="en-US" sz="2000" dirty="0"/>
              <a:t>	- What are some concepts about Creativity that surprised you?</a:t>
            </a:r>
          </a:p>
          <a:p>
            <a:r>
              <a:rPr lang="en-US" sz="2000" dirty="0"/>
              <a:t>	- Did any of the views or statements about creativity differ than your concept of creativity?</a:t>
            </a:r>
          </a:p>
          <a:p>
            <a:endParaRPr lang="en-US" sz="2000" dirty="0"/>
          </a:p>
          <a:p>
            <a:r>
              <a:rPr lang="en-US" sz="2000" dirty="0"/>
              <a:t>	- What do you think it means to be creative?</a:t>
            </a:r>
          </a:p>
          <a:p>
            <a:endParaRPr lang="en-US" dirty="0"/>
          </a:p>
          <a:p>
            <a:endParaRPr lang="en-US" dirty="0"/>
          </a:p>
        </p:txBody>
      </p:sp>
    </p:spTree>
    <p:extLst>
      <p:ext uri="{BB962C8B-B14F-4D97-AF65-F5344CB8AC3E}">
        <p14:creationId xmlns:p14="http://schemas.microsoft.com/office/powerpoint/2010/main" val="84746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D77-C641-4B5B-861D-1ED1B4FD1692}"/>
              </a:ext>
            </a:extLst>
          </p:cNvPr>
          <p:cNvSpPr>
            <a:spLocks noGrp="1"/>
          </p:cNvSpPr>
          <p:nvPr>
            <p:ph type="title"/>
          </p:nvPr>
        </p:nvSpPr>
        <p:spPr/>
        <p:txBody>
          <a:bodyPr/>
          <a:lstStyle/>
          <a:p>
            <a:r>
              <a:rPr lang="en-US" dirty="0"/>
              <a:t>			</a:t>
            </a:r>
            <a:r>
              <a:rPr lang="en-US" b="1" u="sng" dirty="0"/>
              <a:t>See, Think,  Wonder</a:t>
            </a:r>
          </a:p>
        </p:txBody>
      </p:sp>
      <p:sp>
        <p:nvSpPr>
          <p:cNvPr id="3" name="TextBox 2">
            <a:extLst>
              <a:ext uri="{FF2B5EF4-FFF2-40B4-BE49-F238E27FC236}">
                <a16:creationId xmlns:a16="http://schemas.microsoft.com/office/drawing/2014/main" id="{9440F6DE-EA6F-4A3B-B6E6-F4F85D9D01A5}"/>
              </a:ext>
            </a:extLst>
          </p:cNvPr>
          <p:cNvSpPr txBox="1"/>
          <p:nvPr/>
        </p:nvSpPr>
        <p:spPr>
          <a:xfrm>
            <a:off x="274320" y="1690688"/>
            <a:ext cx="11722608" cy="4785926"/>
          </a:xfrm>
          <a:prstGeom prst="rect">
            <a:avLst/>
          </a:prstGeom>
          <a:noFill/>
        </p:spPr>
        <p:txBody>
          <a:bodyPr wrap="square" rtlCol="0">
            <a:spAutoFit/>
          </a:bodyPr>
          <a:lstStyle/>
          <a:p>
            <a:r>
              <a:rPr lang="en-US" sz="2800" dirty="0"/>
              <a:t>● Portraits give us many visual clues to help us determine the possible things being communicated.</a:t>
            </a:r>
          </a:p>
          <a:p>
            <a:endParaRPr lang="en-US" sz="2800" dirty="0"/>
          </a:p>
          <a:p>
            <a:r>
              <a:rPr lang="en-US" sz="2800" dirty="0"/>
              <a:t>● Look at each of the following Photographs.</a:t>
            </a:r>
          </a:p>
          <a:p>
            <a:r>
              <a:rPr lang="en-US" sz="2800" dirty="0"/>
              <a:t>	 ● Write down everything you see, be sure to look closely and be specific</a:t>
            </a:r>
          </a:p>
          <a:p>
            <a:r>
              <a:rPr lang="en-US" sz="2800" dirty="0"/>
              <a:t>	 ● Write down what these observations make you think. What could be being communicated in the Photograph? How do your observations help you come to this interpretation?</a:t>
            </a:r>
          </a:p>
          <a:p>
            <a:r>
              <a:rPr lang="en-US" sz="2800" dirty="0"/>
              <a:t>	 ● What does this Photograph make you wonder?  </a:t>
            </a:r>
          </a:p>
          <a:p>
            <a:endParaRPr lang="en-US" sz="2800" dirty="0"/>
          </a:p>
          <a:p>
            <a:r>
              <a:rPr lang="en-US" sz="2500" b="1" dirty="0"/>
              <a:t>We will be discussing our thoughts both with our elbow partners and whole class.</a:t>
            </a:r>
          </a:p>
        </p:txBody>
      </p:sp>
    </p:spTree>
    <p:extLst>
      <p:ext uri="{BB962C8B-B14F-4D97-AF65-F5344CB8AC3E}">
        <p14:creationId xmlns:p14="http://schemas.microsoft.com/office/powerpoint/2010/main" val="88189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277731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4902180" cy="6376988"/>
          </a:xfrm>
          <a:prstGeom prst="rect">
            <a:avLst/>
          </a:prstGeom>
        </p:spPr>
      </p:pic>
    </p:spTree>
    <p:extLst>
      <p:ext uri="{BB962C8B-B14F-4D97-AF65-F5344CB8AC3E}">
        <p14:creationId xmlns:p14="http://schemas.microsoft.com/office/powerpoint/2010/main" val="16865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23850"/>
            <a:ext cx="6172200" cy="6172200"/>
          </a:xfrm>
          <a:prstGeom prst="rect">
            <a:avLst/>
          </a:prstGeom>
        </p:spPr>
      </p:pic>
    </p:spTree>
    <p:extLst>
      <p:ext uri="{BB962C8B-B14F-4D97-AF65-F5344CB8AC3E}">
        <p14:creationId xmlns:p14="http://schemas.microsoft.com/office/powerpoint/2010/main" val="35367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351537"/>
            <a:ext cx="6267450" cy="6506463"/>
          </a:xfrm>
          <a:prstGeom prst="rect">
            <a:avLst/>
          </a:prstGeom>
        </p:spPr>
      </p:pic>
    </p:spTree>
    <p:extLst>
      <p:ext uri="{BB962C8B-B14F-4D97-AF65-F5344CB8AC3E}">
        <p14:creationId xmlns:p14="http://schemas.microsoft.com/office/powerpoint/2010/main" val="36034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47650"/>
            <a:ext cx="9601200" cy="6400800"/>
          </a:xfrm>
          <a:prstGeom prst="rect">
            <a:avLst/>
          </a:prstGeom>
        </p:spPr>
      </p:pic>
    </p:spTree>
    <p:extLst>
      <p:ext uri="{BB962C8B-B14F-4D97-AF65-F5344CB8AC3E}">
        <p14:creationId xmlns:p14="http://schemas.microsoft.com/office/powerpoint/2010/main" val="295792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04787"/>
            <a:ext cx="6286500" cy="6302216"/>
          </a:xfrm>
          <a:prstGeom prst="rect">
            <a:avLst/>
          </a:prstGeom>
        </p:spPr>
      </p:pic>
    </p:spTree>
    <p:extLst>
      <p:ext uri="{BB962C8B-B14F-4D97-AF65-F5344CB8AC3E}">
        <p14:creationId xmlns:p14="http://schemas.microsoft.com/office/powerpoint/2010/main" val="2105737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199</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Fine Art Portraits</vt:lpstr>
      <vt:lpstr>Video links</vt:lpstr>
      <vt:lpstr>   See, Think,  Wonder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is a link to the web page of a UCS student who work primarily in portraiture.  We will be looking at and interpreting her work through the visual clues she gives us in each portrait. (See the homepage of the web site for a selection of her work to analyze. </vt:lpstr>
      <vt:lpstr>Photographs by Emma Heidrick</vt:lpstr>
      <vt:lpstr>PowerPoint Presentation</vt:lpstr>
      <vt:lpstr>PowerPoint Presentation</vt:lpstr>
      <vt:lpstr>PowerPoint Presentation</vt:lpstr>
      <vt:lpstr>PowerPoint Presentation</vt:lpstr>
      <vt:lpstr>PowerPoint Presentation</vt:lpstr>
    </vt:vector>
  </TitlesOfParts>
  <Company>Utica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Art Portraits</dc:title>
  <dc:creator>OTTAVIANO, EMILY</dc:creator>
  <cp:lastModifiedBy>OTTAVIANO, EMILY</cp:lastModifiedBy>
  <cp:revision>9</cp:revision>
  <dcterms:created xsi:type="dcterms:W3CDTF">2016-03-29T11:53:43Z</dcterms:created>
  <dcterms:modified xsi:type="dcterms:W3CDTF">2017-11-14T14:08:17Z</dcterms:modified>
</cp:coreProperties>
</file>